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0233600" cy="32918400"/>
  <p:notesSz cx="9144000" cy="6858000"/>
  <p:defaultTextStyle>
    <a:defPPr>
      <a:defRPr lang="en-US"/>
    </a:defPPr>
    <a:lvl1pPr marL="0" algn="l" defTabSz="209004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90044" algn="l" defTabSz="209004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80088" algn="l" defTabSz="209004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70132" algn="l" defTabSz="209004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60176" algn="l" defTabSz="209004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50220" algn="l" defTabSz="209004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40264" algn="l" defTabSz="209004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30309" algn="l" defTabSz="209004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20353" algn="l" defTabSz="2090044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7F1228"/>
    <a:srgbClr val="6F726F"/>
    <a:srgbClr val="AEAC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333" autoAdjust="0"/>
    <p:restoredTop sz="80714" autoAdjust="0"/>
  </p:normalViewPr>
  <p:slideViewPr>
    <p:cSldViewPr snapToObjects="1">
      <p:cViewPr>
        <p:scale>
          <a:sx n="40" d="100"/>
          <a:sy n="40" d="100"/>
        </p:scale>
        <p:origin x="-96" y="3664"/>
      </p:cViewPr>
      <p:guideLst>
        <p:guide orient="horz" pos="10368"/>
        <p:guide pos="126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C7729-B819-354B-ADDA-397585642005}" type="datetimeFigureOut">
              <a:rPr lang="en-US" smtClean="0"/>
              <a:t>7/23/15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00375" y="514350"/>
            <a:ext cx="314325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A111E5-DC89-CB48-B451-B2FB0BF16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99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090044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90044" algn="l" defTabSz="2090044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80088" algn="l" defTabSz="2090044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70132" algn="l" defTabSz="2090044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60176" algn="l" defTabSz="2090044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50220" algn="l" defTabSz="2090044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40264" algn="l" defTabSz="2090044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30309" algn="l" defTabSz="2090044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20353" algn="l" defTabSz="2090044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FORMATTING NOTES:</a:t>
            </a:r>
          </a:p>
          <a:p>
            <a:endParaRPr lang="en-US" b="1" dirty="0" smtClean="0"/>
          </a:p>
          <a:p>
            <a:r>
              <a:rPr lang="en-US" b="0" dirty="0" smtClean="0"/>
              <a:t>- Box titles: aligned to the outer-edge</a:t>
            </a:r>
            <a:r>
              <a:rPr lang="en-US" b="0" baseline="0" dirty="0" smtClean="0"/>
              <a:t> on LHS; three spaces used for indentation; grouped with </a:t>
            </a:r>
            <a:r>
              <a:rPr lang="en-US" b="0" baseline="0" smtClean="0"/>
              <a:t>the box.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A111E5-DC89-CB48-B451-B2FB0BF1695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91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10226042"/>
            <a:ext cx="3419856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35040" y="18653760"/>
            <a:ext cx="2816352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90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80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70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60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50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402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30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203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19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72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349379" y="6324600"/>
            <a:ext cx="39828470" cy="1348206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49997" y="6324600"/>
            <a:ext cx="118828820" cy="1348206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608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05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8177" y="21153122"/>
            <a:ext cx="34198560" cy="6537960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8177" y="13952225"/>
            <a:ext cx="34198560" cy="7200898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90044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80088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7013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6017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5022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40264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3030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2035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1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49999" y="36865560"/>
            <a:ext cx="79328643" cy="104279702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849200" y="36865560"/>
            <a:ext cx="79328647" cy="104279702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55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1680" y="1318262"/>
            <a:ext cx="3621024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680" y="7368542"/>
            <a:ext cx="17776827" cy="3070858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0044" indent="0">
              <a:buNone/>
              <a:defRPr sz="9100" b="1"/>
            </a:lvl2pPr>
            <a:lvl3pPr marL="4180088" indent="0">
              <a:buNone/>
              <a:defRPr sz="8200" b="1"/>
            </a:lvl3pPr>
            <a:lvl4pPr marL="6270132" indent="0">
              <a:buNone/>
              <a:defRPr sz="7300" b="1"/>
            </a:lvl4pPr>
            <a:lvl5pPr marL="8360176" indent="0">
              <a:buNone/>
              <a:defRPr sz="7300" b="1"/>
            </a:lvl5pPr>
            <a:lvl6pPr marL="10450220" indent="0">
              <a:buNone/>
              <a:defRPr sz="7300" b="1"/>
            </a:lvl6pPr>
            <a:lvl7pPr marL="12540264" indent="0">
              <a:buNone/>
              <a:defRPr sz="7300" b="1"/>
            </a:lvl7pPr>
            <a:lvl8pPr marL="14630309" indent="0">
              <a:buNone/>
              <a:defRPr sz="7300" b="1"/>
            </a:lvl8pPr>
            <a:lvl9pPr marL="16720353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1680" y="10439400"/>
            <a:ext cx="17776827" cy="18966182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438112" y="7368542"/>
            <a:ext cx="17783810" cy="3070858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0044" indent="0">
              <a:buNone/>
              <a:defRPr sz="9100" b="1"/>
            </a:lvl2pPr>
            <a:lvl3pPr marL="4180088" indent="0">
              <a:buNone/>
              <a:defRPr sz="8200" b="1"/>
            </a:lvl3pPr>
            <a:lvl4pPr marL="6270132" indent="0">
              <a:buNone/>
              <a:defRPr sz="7300" b="1"/>
            </a:lvl4pPr>
            <a:lvl5pPr marL="8360176" indent="0">
              <a:buNone/>
              <a:defRPr sz="7300" b="1"/>
            </a:lvl5pPr>
            <a:lvl6pPr marL="10450220" indent="0">
              <a:buNone/>
              <a:defRPr sz="7300" b="1"/>
            </a:lvl6pPr>
            <a:lvl7pPr marL="12540264" indent="0">
              <a:buNone/>
              <a:defRPr sz="7300" b="1"/>
            </a:lvl7pPr>
            <a:lvl8pPr marL="14630309" indent="0">
              <a:buNone/>
              <a:defRPr sz="7300" b="1"/>
            </a:lvl8pPr>
            <a:lvl9pPr marL="16720353" indent="0">
              <a:buNone/>
              <a:defRPr sz="7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438112" y="10439400"/>
            <a:ext cx="17783810" cy="18966182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342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476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34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1682" y="1310640"/>
            <a:ext cx="13236577" cy="5577840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30220" y="1310643"/>
            <a:ext cx="22491700" cy="28094942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1682" y="6888483"/>
            <a:ext cx="13236577" cy="22517102"/>
          </a:xfrm>
        </p:spPr>
        <p:txBody>
          <a:bodyPr/>
          <a:lstStyle>
            <a:lvl1pPr marL="0" indent="0">
              <a:buNone/>
              <a:defRPr sz="6400"/>
            </a:lvl1pPr>
            <a:lvl2pPr marL="2090044" indent="0">
              <a:buNone/>
              <a:defRPr sz="5500"/>
            </a:lvl2pPr>
            <a:lvl3pPr marL="4180088" indent="0">
              <a:buNone/>
              <a:defRPr sz="4600"/>
            </a:lvl3pPr>
            <a:lvl4pPr marL="6270132" indent="0">
              <a:buNone/>
              <a:defRPr sz="4100"/>
            </a:lvl4pPr>
            <a:lvl5pPr marL="8360176" indent="0">
              <a:buNone/>
              <a:defRPr sz="4100"/>
            </a:lvl5pPr>
            <a:lvl6pPr marL="10450220" indent="0">
              <a:buNone/>
              <a:defRPr sz="4100"/>
            </a:lvl6pPr>
            <a:lvl7pPr marL="12540264" indent="0">
              <a:buNone/>
              <a:defRPr sz="4100"/>
            </a:lvl7pPr>
            <a:lvl8pPr marL="14630309" indent="0">
              <a:buNone/>
              <a:defRPr sz="4100"/>
            </a:lvl8pPr>
            <a:lvl9pPr marL="16720353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542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86067" y="23042880"/>
            <a:ext cx="24140160" cy="2720342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86067" y="2941320"/>
            <a:ext cx="24140160" cy="19751040"/>
          </a:xfrm>
        </p:spPr>
        <p:txBody>
          <a:bodyPr/>
          <a:lstStyle>
            <a:lvl1pPr marL="0" indent="0">
              <a:buNone/>
              <a:defRPr sz="14600"/>
            </a:lvl1pPr>
            <a:lvl2pPr marL="2090044" indent="0">
              <a:buNone/>
              <a:defRPr sz="12800"/>
            </a:lvl2pPr>
            <a:lvl3pPr marL="4180088" indent="0">
              <a:buNone/>
              <a:defRPr sz="11000"/>
            </a:lvl3pPr>
            <a:lvl4pPr marL="6270132" indent="0">
              <a:buNone/>
              <a:defRPr sz="9100"/>
            </a:lvl4pPr>
            <a:lvl5pPr marL="8360176" indent="0">
              <a:buNone/>
              <a:defRPr sz="9100"/>
            </a:lvl5pPr>
            <a:lvl6pPr marL="10450220" indent="0">
              <a:buNone/>
              <a:defRPr sz="9100"/>
            </a:lvl6pPr>
            <a:lvl7pPr marL="12540264" indent="0">
              <a:buNone/>
              <a:defRPr sz="9100"/>
            </a:lvl7pPr>
            <a:lvl8pPr marL="14630309" indent="0">
              <a:buNone/>
              <a:defRPr sz="9100"/>
            </a:lvl8pPr>
            <a:lvl9pPr marL="16720353" indent="0">
              <a:buNone/>
              <a:defRPr sz="9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86067" y="25763222"/>
            <a:ext cx="24140160" cy="3863338"/>
          </a:xfrm>
        </p:spPr>
        <p:txBody>
          <a:bodyPr/>
          <a:lstStyle>
            <a:lvl1pPr marL="0" indent="0">
              <a:buNone/>
              <a:defRPr sz="6400"/>
            </a:lvl1pPr>
            <a:lvl2pPr marL="2090044" indent="0">
              <a:buNone/>
              <a:defRPr sz="5500"/>
            </a:lvl2pPr>
            <a:lvl3pPr marL="4180088" indent="0">
              <a:buNone/>
              <a:defRPr sz="4600"/>
            </a:lvl3pPr>
            <a:lvl4pPr marL="6270132" indent="0">
              <a:buNone/>
              <a:defRPr sz="4100"/>
            </a:lvl4pPr>
            <a:lvl5pPr marL="8360176" indent="0">
              <a:buNone/>
              <a:defRPr sz="4100"/>
            </a:lvl5pPr>
            <a:lvl6pPr marL="10450220" indent="0">
              <a:buNone/>
              <a:defRPr sz="4100"/>
            </a:lvl6pPr>
            <a:lvl7pPr marL="12540264" indent="0">
              <a:buNone/>
              <a:defRPr sz="4100"/>
            </a:lvl7pPr>
            <a:lvl8pPr marL="14630309" indent="0">
              <a:buNone/>
              <a:defRPr sz="4100"/>
            </a:lvl8pPr>
            <a:lvl9pPr marL="16720353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372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1680" y="1318262"/>
            <a:ext cx="36210240" cy="5486400"/>
          </a:xfrm>
          <a:prstGeom prst="rect">
            <a:avLst/>
          </a:prstGeom>
        </p:spPr>
        <p:txBody>
          <a:bodyPr vert="horz" lIns="418009" tIns="209004" rIns="418009" bIns="20900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680" y="7680963"/>
            <a:ext cx="36210240" cy="21724622"/>
          </a:xfrm>
          <a:prstGeom prst="rect">
            <a:avLst/>
          </a:prstGeom>
        </p:spPr>
        <p:txBody>
          <a:bodyPr vert="horz" lIns="418009" tIns="209004" rIns="418009" bIns="20900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11680" y="30510482"/>
            <a:ext cx="9387840" cy="1752600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8AD67-2455-4E45-9405-3E7CE3682991}" type="datetimeFigureOut">
              <a:rPr lang="en-US" smtClean="0"/>
              <a:t>7/23/15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46480" y="30510482"/>
            <a:ext cx="12740640" cy="1752600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834080" y="30510482"/>
            <a:ext cx="9387840" cy="1752600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F76A8-AFBD-F149-A97D-51D7B886E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29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90044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7533" indent="-1567533" algn="l" defTabSz="2090044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6322" indent="-1306278" algn="l" defTabSz="2090044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5110" indent="-1045022" algn="l" defTabSz="2090044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15154" indent="-1045022" algn="l" defTabSz="2090044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405198" indent="-1045022" algn="l" defTabSz="2090044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95242" indent="-1045022" algn="l" defTabSz="2090044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85287" indent="-1045022" algn="l" defTabSz="2090044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75331" indent="-1045022" algn="l" defTabSz="2090044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65375" indent="-1045022" algn="l" defTabSz="2090044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9004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90044" algn="l" defTabSz="209004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88" algn="l" defTabSz="209004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70132" algn="l" defTabSz="209004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60176" algn="l" defTabSz="209004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50220" algn="l" defTabSz="209004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40264" algn="l" defTabSz="209004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30309" algn="l" defTabSz="209004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20353" algn="l" defTabSz="2090044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AC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0" y="0"/>
            <a:ext cx="40233600" cy="4316882"/>
            <a:chOff x="-1378108" y="-1624361"/>
            <a:chExt cx="40233600" cy="4316882"/>
          </a:xfrm>
        </p:grpSpPr>
        <p:sp>
          <p:nvSpPr>
            <p:cNvPr id="9" name="Rectangle 8"/>
            <p:cNvSpPr/>
            <p:nvPr/>
          </p:nvSpPr>
          <p:spPr>
            <a:xfrm>
              <a:off x="-1378108" y="-1624361"/>
              <a:ext cx="40233600" cy="43168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" name="Straight Connector 10"/>
            <p:cNvCxnSpPr/>
            <p:nvPr/>
          </p:nvCxnSpPr>
          <p:spPr>
            <a:xfrm flipH="1">
              <a:off x="-1378106" y="2643180"/>
              <a:ext cx="40233598" cy="0"/>
            </a:xfrm>
            <a:prstGeom prst="line">
              <a:avLst/>
            </a:prstGeom>
            <a:ln w="101600" cmpd="sng">
              <a:solidFill>
                <a:srgbClr val="7F122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 descr="eaps_log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64" y="2014244"/>
            <a:ext cx="4979979" cy="1968829"/>
          </a:xfrm>
          <a:prstGeom prst="rect">
            <a:avLst/>
          </a:prstGeom>
        </p:spPr>
      </p:pic>
      <p:pic>
        <p:nvPicPr>
          <p:cNvPr id="7" name="Picture 6" descr="mit_logo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2483" y="1963444"/>
            <a:ext cx="3845009" cy="1968829"/>
          </a:xfrm>
          <a:prstGeom prst="rect">
            <a:avLst/>
          </a:prstGeom>
        </p:spPr>
      </p:pic>
      <p:pic>
        <p:nvPicPr>
          <p:cNvPr id="8" name="Picture 7" descr="paoc_logo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143" y="1963444"/>
            <a:ext cx="5584315" cy="1968829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304800" y="4663532"/>
            <a:ext cx="12801600" cy="23253528"/>
            <a:chOff x="698472" y="5124700"/>
            <a:chExt cx="17945128" cy="27133300"/>
          </a:xfrm>
        </p:grpSpPr>
        <p:sp>
          <p:nvSpPr>
            <p:cNvPr id="14" name="Rounded Rectangle 13"/>
            <p:cNvSpPr/>
            <p:nvPr/>
          </p:nvSpPr>
          <p:spPr>
            <a:xfrm>
              <a:off x="698472" y="5124700"/>
              <a:ext cx="17945128" cy="27133300"/>
            </a:xfrm>
            <a:prstGeom prst="roundRect">
              <a:avLst>
                <a:gd name="adj" fmla="val 1736"/>
              </a:avLst>
            </a:prstGeom>
            <a:solidFill>
              <a:schemeClr val="bg1"/>
            </a:solidFill>
            <a:ln w="101600">
              <a:solidFill>
                <a:srgbClr val="7F122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dobe Garamond Pro"/>
                <a:cs typeface="Adobe Garamond Pro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8472" y="5213827"/>
              <a:ext cx="11684000" cy="10055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0" b="1" dirty="0" smtClean="0"/>
                <a:t>   HALF BOX</a:t>
              </a:r>
              <a:endParaRPr lang="en-US" sz="5000" b="1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27822" y="28526660"/>
            <a:ext cx="12778578" cy="4055654"/>
            <a:chOff x="327822" y="28526660"/>
            <a:chExt cx="12778578" cy="4055654"/>
          </a:xfrm>
        </p:grpSpPr>
        <p:sp>
          <p:nvSpPr>
            <p:cNvPr id="20" name="Rounded Rectangle 19"/>
            <p:cNvSpPr/>
            <p:nvPr/>
          </p:nvSpPr>
          <p:spPr>
            <a:xfrm>
              <a:off x="327822" y="28526660"/>
              <a:ext cx="12778578" cy="4055654"/>
            </a:xfrm>
            <a:prstGeom prst="roundRect">
              <a:avLst>
                <a:gd name="adj" fmla="val 5664"/>
              </a:avLst>
            </a:prstGeom>
            <a:solidFill>
              <a:schemeClr val="bg1"/>
            </a:solidFill>
            <a:ln w="101600">
              <a:solidFill>
                <a:srgbClr val="7F122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dobe Garamond Pro"/>
                <a:cs typeface="Adobe Garamond Pro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27822" y="28706286"/>
              <a:ext cx="11080351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0" b="1" dirty="0" smtClean="0"/>
                <a:t>   Acknowledgments</a:t>
              </a:r>
              <a:endParaRPr lang="en-US" sz="5000" b="1" dirty="0" smtClean="0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731245" y="29822060"/>
            <a:ext cx="939953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dirty="0" smtClean="0"/>
              <a:t>This material is based upon work supported by the National Science Foundation Graduate Research Fellowship under NSF Grant No. 1122374. Coupled CESM+MARC runs performed using the NCAR Yellowstone supercomputer. </a:t>
            </a:r>
            <a:endParaRPr lang="en-US" sz="32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30779" y="29110860"/>
            <a:ext cx="2874021" cy="2874021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 flipH="1">
            <a:off x="1524000" y="203200"/>
            <a:ext cx="3733149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TITLE</a:t>
            </a:r>
            <a:endParaRPr lang="en-US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16592364" y="1830511"/>
            <a:ext cx="120904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b="1" dirty="0" smtClean="0"/>
              <a:t>Daniel Rothenberg</a:t>
            </a:r>
            <a:r>
              <a:rPr lang="en-US" sz="5500" b="1" baseline="30000" dirty="0" smtClean="0"/>
              <a:t>1</a:t>
            </a:r>
            <a:r>
              <a:rPr lang="en-US" sz="5500" dirty="0" smtClean="0"/>
              <a:t> and </a:t>
            </a:r>
            <a:r>
              <a:rPr lang="en-US" sz="5500" dirty="0" err="1" smtClean="0"/>
              <a:t>Chien</a:t>
            </a:r>
            <a:r>
              <a:rPr lang="en-US" sz="5500" dirty="0" smtClean="0"/>
              <a:t> Wang</a:t>
            </a:r>
            <a:r>
              <a:rPr lang="en-US" sz="5500" baseline="30000" dirty="0" smtClean="0"/>
              <a:t>1</a:t>
            </a:r>
            <a:endParaRPr lang="en-US" sz="5500" baseline="30000" dirty="0"/>
          </a:p>
        </p:txBody>
      </p:sp>
      <p:sp>
        <p:nvSpPr>
          <p:cNvPr id="30" name="Rectangle 29"/>
          <p:cNvSpPr/>
          <p:nvPr/>
        </p:nvSpPr>
        <p:spPr>
          <a:xfrm>
            <a:off x="10372632" y="2947859"/>
            <a:ext cx="25146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 algn="ctr">
              <a:buAutoNum type="arabicParenBoth"/>
            </a:pPr>
            <a:r>
              <a:rPr lang="en-US" sz="3600" dirty="0" smtClean="0">
                <a:solidFill>
                  <a:srgbClr val="2E2224"/>
                </a:solidFill>
              </a:rPr>
              <a:t>Department of Earth, Atmospheric, and Planetary Sciences, Massachusetts Institute of Technology, Cambridge, MA</a:t>
            </a:r>
          </a:p>
          <a:p>
            <a:pPr algn="ctr"/>
            <a:r>
              <a:rPr lang="en-US" sz="3600" dirty="0" smtClean="0">
                <a:solidFill>
                  <a:srgbClr val="2E2224"/>
                </a:solidFill>
              </a:rPr>
              <a:t>contact: </a:t>
            </a:r>
            <a:r>
              <a:rPr lang="en-US" sz="3600" dirty="0" err="1" smtClean="0">
                <a:solidFill>
                  <a:srgbClr val="2E2224"/>
                </a:solidFill>
              </a:rPr>
              <a:t>darothen@mit.edu</a:t>
            </a:r>
            <a:endParaRPr lang="en-US" sz="3600" dirty="0">
              <a:solidFill>
                <a:srgbClr val="2E2224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27822" y="14327059"/>
            <a:ext cx="12524579" cy="1007769"/>
            <a:chOff x="327822" y="14327059"/>
            <a:chExt cx="12524579" cy="1007769"/>
          </a:xfrm>
        </p:grpSpPr>
        <p:cxnSp>
          <p:nvCxnSpPr>
            <p:cNvPr id="60" name="Straight Connector 59"/>
            <p:cNvCxnSpPr/>
            <p:nvPr/>
          </p:nvCxnSpPr>
          <p:spPr>
            <a:xfrm flipH="1">
              <a:off x="508000" y="14327059"/>
              <a:ext cx="12344401" cy="0"/>
            </a:xfrm>
            <a:prstGeom prst="line">
              <a:avLst/>
            </a:prstGeom>
            <a:ln w="101600" cmpd="sng">
              <a:solidFill>
                <a:srgbClr val="7F122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327822" y="14448107"/>
              <a:ext cx="8335070" cy="886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0" b="1" dirty="0"/>
                <a:t> </a:t>
              </a:r>
              <a:r>
                <a:rPr lang="en-US" sz="5000" b="1" dirty="0" smtClean="0"/>
                <a:t>  </a:t>
              </a:r>
              <a:r>
                <a:rPr lang="en-US" sz="5000" b="1" dirty="0" smtClean="0"/>
                <a:t>HALF BOX</a:t>
              </a:r>
              <a:endParaRPr lang="en-US" sz="5000" b="1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3640206" y="4663532"/>
            <a:ext cx="13085806" cy="10227936"/>
            <a:chOff x="13640206" y="4663532"/>
            <a:chExt cx="13085806" cy="10227936"/>
          </a:xfrm>
        </p:grpSpPr>
        <p:sp>
          <p:nvSpPr>
            <p:cNvPr id="36" name="Rounded Rectangle 35"/>
            <p:cNvSpPr/>
            <p:nvPr/>
          </p:nvSpPr>
          <p:spPr>
            <a:xfrm>
              <a:off x="13645963" y="4663532"/>
              <a:ext cx="12801600" cy="10227936"/>
            </a:xfrm>
            <a:prstGeom prst="roundRect">
              <a:avLst>
                <a:gd name="adj" fmla="val 2173"/>
              </a:avLst>
            </a:prstGeom>
            <a:solidFill>
              <a:schemeClr val="bg1"/>
            </a:solidFill>
            <a:ln w="101600">
              <a:solidFill>
                <a:srgbClr val="7F122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dirty="0">
                <a:latin typeface="Adobe Garamond Pro"/>
                <a:cs typeface="Adobe Garamond Pro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13640206" y="4733080"/>
              <a:ext cx="1308580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 smtClean="0"/>
                <a:t>   BOX</a:t>
              </a:r>
              <a:endParaRPr lang="en-US" sz="4400" b="1" dirty="0"/>
            </a:p>
          </p:txBody>
        </p:sp>
      </p:grpSp>
      <p:sp>
        <p:nvSpPr>
          <p:cNvPr id="110" name="Rounded Rectangle 109"/>
          <p:cNvSpPr/>
          <p:nvPr/>
        </p:nvSpPr>
        <p:spPr>
          <a:xfrm>
            <a:off x="13645963" y="15414758"/>
            <a:ext cx="12801599" cy="17167556"/>
          </a:xfrm>
          <a:prstGeom prst="roundRect">
            <a:avLst>
              <a:gd name="adj" fmla="val 1979"/>
            </a:avLst>
          </a:prstGeom>
          <a:solidFill>
            <a:schemeClr val="bg1"/>
          </a:solidFill>
          <a:ln w="101600">
            <a:solidFill>
              <a:srgbClr val="7F122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dobe Garamond Pro"/>
              <a:cs typeface="Adobe Garamond Pro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3645963" y="15547239"/>
            <a:ext cx="130858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   BOX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7022173" y="4663533"/>
            <a:ext cx="13085807" cy="22104608"/>
            <a:chOff x="27022173" y="4663533"/>
            <a:chExt cx="13085807" cy="22104608"/>
          </a:xfrm>
        </p:grpSpPr>
        <p:sp>
          <p:nvSpPr>
            <p:cNvPr id="51" name="Rounded Rectangle 50"/>
            <p:cNvSpPr/>
            <p:nvPr/>
          </p:nvSpPr>
          <p:spPr>
            <a:xfrm>
              <a:off x="27022173" y="4663533"/>
              <a:ext cx="12801600" cy="22104608"/>
            </a:xfrm>
            <a:prstGeom prst="roundRect">
              <a:avLst>
                <a:gd name="adj" fmla="val 1736"/>
              </a:avLst>
            </a:prstGeom>
            <a:solidFill>
              <a:schemeClr val="bg1"/>
            </a:solidFill>
            <a:ln w="101600">
              <a:solidFill>
                <a:srgbClr val="7F122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dobe Garamond Pro"/>
                <a:cs typeface="Adobe Garamond Pro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27022174" y="4733080"/>
              <a:ext cx="1308580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 smtClean="0"/>
                <a:t>   BOX</a:t>
              </a:r>
              <a:endParaRPr lang="en-US" sz="4400" b="1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7022174" y="27221359"/>
            <a:ext cx="12801600" cy="5343900"/>
            <a:chOff x="27022174" y="27221359"/>
            <a:chExt cx="12801600" cy="5343900"/>
          </a:xfrm>
        </p:grpSpPr>
        <p:sp>
          <p:nvSpPr>
            <p:cNvPr id="152" name="Rounded Rectangle 151"/>
            <p:cNvSpPr/>
            <p:nvPr/>
          </p:nvSpPr>
          <p:spPr>
            <a:xfrm>
              <a:off x="27022174" y="27221359"/>
              <a:ext cx="12801600" cy="5343900"/>
            </a:xfrm>
            <a:prstGeom prst="roundRect">
              <a:avLst>
                <a:gd name="adj" fmla="val 4753"/>
              </a:avLst>
            </a:prstGeom>
            <a:solidFill>
              <a:schemeClr val="bg1"/>
            </a:solidFill>
            <a:ln w="101600">
              <a:solidFill>
                <a:srgbClr val="7F1228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dobe Garamond Pro"/>
                <a:cs typeface="Adobe Garamond Pro"/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27029630" y="27331513"/>
              <a:ext cx="1200807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 smtClean="0"/>
                <a:t>   BOX</a:t>
              </a:r>
              <a:endParaRPr lang="en-US" sz="4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804244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3361</TotalTime>
  <Words>107</Words>
  <Application>Microsoft Macintosh PowerPoint</Application>
  <PresentationFormat>Custom</PresentationFormat>
  <Paragraphs>16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Manager/>
  <Company>MIT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Daniel Rothenberg</dc:creator>
  <cp:keywords/>
  <dc:description/>
  <cp:lastModifiedBy>Daniel Rothenberg</cp:lastModifiedBy>
  <cp:revision>65</cp:revision>
  <cp:lastPrinted>2014-10-29T18:18:49Z</cp:lastPrinted>
  <dcterms:created xsi:type="dcterms:W3CDTF">2014-10-27T16:44:56Z</dcterms:created>
  <dcterms:modified xsi:type="dcterms:W3CDTF">2015-07-24T01:41:11Z</dcterms:modified>
  <cp:category/>
</cp:coreProperties>
</file>

<file path=docProps/thumbnail.jpeg>
</file>